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</p:sldIdLst>
  <p:sldSz cx="14400213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D8E7BC-AA4A-4B02-9A6E-253C3485CE63}" v="8" dt="2022-10-12T18:32:40.7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>
      <p:cViewPr varScale="1">
        <p:scale>
          <a:sx n="31" d="100"/>
          <a:sy n="31" d="100"/>
        </p:scale>
        <p:origin x="28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77D8E7BC-AA4A-4B02-9A6E-253C3485CE63}"/>
    <pc:docChg chg="undo custSel modSld">
      <pc:chgData name="Xinyi Shen" userId="c45f212b-5789-4129-bf03-1592b57bd5dd" providerId="ADAL" clId="{77D8E7BC-AA4A-4B02-9A6E-253C3485CE63}" dt="2022-10-12T18:32:40.779" v="47" actId="14100"/>
      <pc:docMkLst>
        <pc:docMk/>
      </pc:docMkLst>
      <pc:sldChg chg="addSp modSp mod">
        <pc:chgData name="Xinyi Shen" userId="c45f212b-5789-4129-bf03-1592b57bd5dd" providerId="ADAL" clId="{77D8E7BC-AA4A-4B02-9A6E-253C3485CE63}" dt="2022-10-12T18:32:40.779" v="47" actId="14100"/>
        <pc:sldMkLst>
          <pc:docMk/>
          <pc:sldMk cId="288604366" sldId="259"/>
        </pc:sldMkLst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7" creationId="{1AD9F52D-FA56-4C68-BB2E-5A065A1B5AE9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1" creationId="{08CE8A64-B4AC-4AF4-9B1E-C725FE25B0CD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2" creationId="{8DDBD969-8FED-4C99-B381-7469DD455029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3" creationId="{C3109BAD-22CE-4263-B028-6180E8B40D1A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4" creationId="{A78FF4EF-EDFD-48B8-8572-EB1E1B934118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5" creationId="{0E2AEE79-B44A-4760-B1E1-8C02220F7300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6" creationId="{58561C88-30FC-4E6F-B576-72D2C401CDA8}"/>
          </ac:spMkLst>
        </pc:spChg>
        <pc:spChg chg="mod">
          <ac:chgData name="Xinyi Shen" userId="c45f212b-5789-4129-bf03-1592b57bd5dd" providerId="ADAL" clId="{77D8E7BC-AA4A-4B02-9A6E-253C3485CE63}" dt="2022-10-12T18:32:40.779" v="47" actId="14100"/>
          <ac:spMkLst>
            <pc:docMk/>
            <pc:sldMk cId="288604366" sldId="259"/>
            <ac:spMk id="17" creationId="{9FCB534C-7E55-48E8-A632-D152055E6845}"/>
          </ac:spMkLst>
        </pc:spChg>
        <pc:grpChg chg="add mod">
          <ac:chgData name="Xinyi Shen" userId="c45f212b-5789-4129-bf03-1592b57bd5dd" providerId="ADAL" clId="{77D8E7BC-AA4A-4B02-9A6E-253C3485CE63}" dt="2022-10-12T18:32:40.779" v="47" actId="14100"/>
          <ac:grpSpMkLst>
            <pc:docMk/>
            <pc:sldMk cId="288604366" sldId="259"/>
            <ac:grpSpMk id="2" creationId="{B6563AF7-F7CF-3E06-993A-48B49429E32E}"/>
          </ac:grpSpMkLst>
        </pc:grpChg>
        <pc:grpChg chg="mod">
          <ac:chgData name="Xinyi Shen" userId="c45f212b-5789-4129-bf03-1592b57bd5dd" providerId="ADAL" clId="{77D8E7BC-AA4A-4B02-9A6E-253C3485CE63}" dt="2022-10-12T18:32:40.779" v="47" actId="14100"/>
          <ac:grpSpMkLst>
            <pc:docMk/>
            <pc:sldMk cId="288604366" sldId="259"/>
            <ac:grpSpMk id="4" creationId="{7FC4364B-1887-4035-A525-197682A5B30F}"/>
          </ac:grpSpMkLst>
        </pc:grpChg>
        <pc:picChg chg="mod">
          <ac:chgData name="Xinyi Shen" userId="c45f212b-5789-4129-bf03-1592b57bd5dd" providerId="ADAL" clId="{77D8E7BC-AA4A-4B02-9A6E-253C3485CE63}" dt="2022-10-12T18:32:40.779" v="47" actId="14100"/>
          <ac:picMkLst>
            <pc:docMk/>
            <pc:sldMk cId="288604366" sldId="259"/>
            <ac:picMk id="5" creationId="{37909C7B-B9D7-416D-8767-AF83DA16DD40}"/>
          </ac:picMkLst>
        </pc:picChg>
        <pc:picChg chg="mod">
          <ac:chgData name="Xinyi Shen" userId="c45f212b-5789-4129-bf03-1592b57bd5dd" providerId="ADAL" clId="{77D8E7BC-AA4A-4B02-9A6E-253C3485CE63}" dt="2022-10-12T18:32:40.779" v="47" actId="14100"/>
          <ac:picMkLst>
            <pc:docMk/>
            <pc:sldMk cId="288604366" sldId="259"/>
            <ac:picMk id="8" creationId="{3C84F44A-7B48-47A9-A35B-ED9BC5D88003}"/>
          </ac:picMkLst>
        </pc:picChg>
        <pc:picChg chg="mod modCrop">
          <ac:chgData name="Xinyi Shen" userId="c45f212b-5789-4129-bf03-1592b57bd5dd" providerId="ADAL" clId="{77D8E7BC-AA4A-4B02-9A6E-253C3485CE63}" dt="2022-10-12T18:32:40.779" v="47" actId="14100"/>
          <ac:picMkLst>
            <pc:docMk/>
            <pc:sldMk cId="288604366" sldId="259"/>
            <ac:picMk id="10" creationId="{A837CC7F-0662-4759-9295-D697C10432D9}"/>
          </ac:picMkLst>
        </pc:picChg>
        <pc:cxnChg chg="mod">
          <ac:chgData name="Xinyi Shen" userId="c45f212b-5789-4129-bf03-1592b57bd5dd" providerId="ADAL" clId="{77D8E7BC-AA4A-4B02-9A6E-253C3485CE63}" dt="2022-10-12T18:32:40.779" v="47" actId="14100"/>
          <ac:cxnSpMkLst>
            <pc:docMk/>
            <pc:sldMk cId="288604366" sldId="259"/>
            <ac:cxnSpMk id="6" creationId="{20CFC135-9FCF-4CCC-82DA-A6B4C4B832B7}"/>
          </ac:cxnSpMkLst>
        </pc:cxnChg>
      </pc:sldChg>
    </pc:docChg>
  </pc:docChgLst>
  <pc:docChgLst>
    <pc:chgData name="Benjamin Gallant" userId="4318e2f6-710b-43b6-a402-ba7a06f71ec3" providerId="ADAL" clId="{58088A4C-6CB9-4C6D-B330-4C0E6F645137}"/>
    <pc:docChg chg="undo custSel addSld modSld">
      <pc:chgData name="Benjamin Gallant" userId="4318e2f6-710b-43b6-a402-ba7a06f71ec3" providerId="ADAL" clId="{58088A4C-6CB9-4C6D-B330-4C0E6F645137}" dt="2022-10-12T14:47:05.756" v="345" actId="1037"/>
      <pc:docMkLst>
        <pc:docMk/>
      </pc:docMkLst>
      <pc:sldChg chg="addSp delSp add">
        <pc:chgData name="Benjamin Gallant" userId="4318e2f6-710b-43b6-a402-ba7a06f71ec3" providerId="ADAL" clId="{58088A4C-6CB9-4C6D-B330-4C0E6F645137}" dt="2022-10-12T14:20:33.935" v="2"/>
        <pc:sldMkLst>
          <pc:docMk/>
          <pc:sldMk cId="2364094640" sldId="257"/>
        </pc:sldMkLst>
        <pc:spChg chg="del">
          <ac:chgData name="Benjamin Gallant" userId="4318e2f6-710b-43b6-a402-ba7a06f71ec3" providerId="ADAL" clId="{58088A4C-6CB9-4C6D-B330-4C0E6F645137}" dt="2022-10-12T14:18:25.651" v="1" actId="478"/>
          <ac:spMkLst>
            <pc:docMk/>
            <pc:sldMk cId="2364094640" sldId="257"/>
            <ac:spMk id="2" creationId="{3DAA1F80-5A4E-4272-8C82-986A13CCD5FE}"/>
          </ac:spMkLst>
        </pc:spChg>
        <pc:spChg chg="del">
          <ac:chgData name="Benjamin Gallant" userId="4318e2f6-710b-43b6-a402-ba7a06f71ec3" providerId="ADAL" clId="{58088A4C-6CB9-4C6D-B330-4C0E6F645137}" dt="2022-10-12T14:18:25.651" v="1" actId="478"/>
          <ac:spMkLst>
            <pc:docMk/>
            <pc:sldMk cId="2364094640" sldId="257"/>
            <ac:spMk id="3" creationId="{85723865-939C-45A0-B282-DF91F773C7C5}"/>
          </ac:spMkLst>
        </pc:spChg>
        <pc:picChg chg="add">
          <ac:chgData name="Benjamin Gallant" userId="4318e2f6-710b-43b6-a402-ba7a06f71ec3" providerId="ADAL" clId="{58088A4C-6CB9-4C6D-B330-4C0E6F645137}" dt="2022-10-12T14:20:33.935" v="2"/>
          <ac:picMkLst>
            <pc:docMk/>
            <pc:sldMk cId="2364094640" sldId="257"/>
            <ac:picMk id="1026" creationId="{C054FF79-542D-4F66-8589-361159B3422C}"/>
          </ac:picMkLst>
        </pc:picChg>
      </pc:sldChg>
      <pc:sldChg chg="addSp delSp modSp add">
        <pc:chgData name="Benjamin Gallant" userId="4318e2f6-710b-43b6-a402-ba7a06f71ec3" providerId="ADAL" clId="{58088A4C-6CB9-4C6D-B330-4C0E6F645137}" dt="2022-10-12T14:28:14.158" v="5"/>
        <pc:sldMkLst>
          <pc:docMk/>
          <pc:sldMk cId="2423217719" sldId="258"/>
        </pc:sldMkLst>
        <pc:spChg chg="del">
          <ac:chgData name="Benjamin Gallant" userId="4318e2f6-710b-43b6-a402-ba7a06f71ec3" providerId="ADAL" clId="{58088A4C-6CB9-4C6D-B330-4C0E6F645137}" dt="2022-10-12T14:28:13.964" v="4" actId="478"/>
          <ac:spMkLst>
            <pc:docMk/>
            <pc:sldMk cId="2423217719" sldId="258"/>
            <ac:spMk id="2" creationId="{C55DED2C-EC0E-49F2-B46B-BED65A9968BC}"/>
          </ac:spMkLst>
        </pc:spChg>
        <pc:spChg chg="del">
          <ac:chgData name="Benjamin Gallant" userId="4318e2f6-710b-43b6-a402-ba7a06f71ec3" providerId="ADAL" clId="{58088A4C-6CB9-4C6D-B330-4C0E6F645137}" dt="2022-10-12T14:28:13.964" v="4" actId="478"/>
          <ac:spMkLst>
            <pc:docMk/>
            <pc:sldMk cId="2423217719" sldId="258"/>
            <ac:spMk id="3" creationId="{F2446D32-648D-458E-A3E8-7A3B04D59570}"/>
          </ac:spMkLst>
        </pc:spChg>
        <pc:picChg chg="add mod">
          <ac:chgData name="Benjamin Gallant" userId="4318e2f6-710b-43b6-a402-ba7a06f71ec3" providerId="ADAL" clId="{58088A4C-6CB9-4C6D-B330-4C0E6F645137}" dt="2022-10-12T14:28:14.158" v="5"/>
          <ac:picMkLst>
            <pc:docMk/>
            <pc:sldMk cId="2423217719" sldId="258"/>
            <ac:picMk id="5" creationId="{7603C5CF-BE9E-41FB-8A8A-60B765208673}"/>
          </ac:picMkLst>
        </pc:picChg>
      </pc:sldChg>
      <pc:sldChg chg="addSp delSp modSp add">
        <pc:chgData name="Benjamin Gallant" userId="4318e2f6-710b-43b6-a402-ba7a06f71ec3" providerId="ADAL" clId="{58088A4C-6CB9-4C6D-B330-4C0E6F645137}" dt="2022-10-12T14:47:05.756" v="345" actId="1037"/>
        <pc:sldMkLst>
          <pc:docMk/>
          <pc:sldMk cId="288604366" sldId="259"/>
        </pc:sldMkLst>
        <pc:spChg chg="del">
          <ac:chgData name="Benjamin Gallant" userId="4318e2f6-710b-43b6-a402-ba7a06f71ec3" providerId="ADAL" clId="{58088A4C-6CB9-4C6D-B330-4C0E6F645137}" dt="2022-10-12T14:28:42.237" v="7" actId="478"/>
          <ac:spMkLst>
            <pc:docMk/>
            <pc:sldMk cId="288604366" sldId="259"/>
            <ac:spMk id="2" creationId="{7DE5C07D-C904-44BA-A238-EA49E6CA1292}"/>
          </ac:spMkLst>
        </pc:spChg>
        <pc:spChg chg="del">
          <ac:chgData name="Benjamin Gallant" userId="4318e2f6-710b-43b6-a402-ba7a06f71ec3" providerId="ADAL" clId="{58088A4C-6CB9-4C6D-B330-4C0E6F645137}" dt="2022-10-12T14:28:42.237" v="7" actId="478"/>
          <ac:spMkLst>
            <pc:docMk/>
            <pc:sldMk cId="288604366" sldId="259"/>
            <ac:spMk id="3" creationId="{2C7A3AFB-B18A-4FB3-9064-4B607D9FF183}"/>
          </ac:spMkLst>
        </pc:spChg>
        <pc:spChg chg="add mod">
          <ac:chgData name="Benjamin Gallant" userId="4318e2f6-710b-43b6-a402-ba7a06f71ec3" providerId="ADAL" clId="{58088A4C-6CB9-4C6D-B330-4C0E6F645137}" dt="2022-10-12T14:47:05.756" v="345" actId="1037"/>
          <ac:spMkLst>
            <pc:docMk/>
            <pc:sldMk cId="288604366" sldId="259"/>
            <ac:spMk id="11" creationId="{08CE8A64-B4AC-4AF4-9B1E-C725FE25B0CD}"/>
          </ac:spMkLst>
        </pc:spChg>
        <pc:spChg chg="add mod">
          <ac:chgData name="Benjamin Gallant" userId="4318e2f6-710b-43b6-a402-ba7a06f71ec3" providerId="ADAL" clId="{58088A4C-6CB9-4C6D-B330-4C0E6F645137}" dt="2022-10-12T14:47:05.756" v="345" actId="1037"/>
          <ac:spMkLst>
            <pc:docMk/>
            <pc:sldMk cId="288604366" sldId="259"/>
            <ac:spMk id="12" creationId="{8DDBD969-8FED-4C99-B381-7469DD455029}"/>
          </ac:spMkLst>
        </pc:spChg>
        <pc:spChg chg="add mod">
          <ac:chgData name="Benjamin Gallant" userId="4318e2f6-710b-43b6-a402-ba7a06f71ec3" providerId="ADAL" clId="{58088A4C-6CB9-4C6D-B330-4C0E6F645137}" dt="2022-10-12T14:46:57.029" v="343" actId="1037"/>
          <ac:spMkLst>
            <pc:docMk/>
            <pc:sldMk cId="288604366" sldId="259"/>
            <ac:spMk id="13" creationId="{C3109BAD-22CE-4263-B028-6180E8B40D1A}"/>
          </ac:spMkLst>
        </pc:spChg>
        <pc:spChg chg="add mod">
          <ac:chgData name="Benjamin Gallant" userId="4318e2f6-710b-43b6-a402-ba7a06f71ec3" providerId="ADAL" clId="{58088A4C-6CB9-4C6D-B330-4C0E6F645137}" dt="2022-10-12T14:34:31.123" v="201" actId="1035"/>
          <ac:spMkLst>
            <pc:docMk/>
            <pc:sldMk cId="288604366" sldId="259"/>
            <ac:spMk id="14" creationId="{A78FF4EF-EDFD-48B8-8572-EB1E1B934118}"/>
          </ac:spMkLst>
        </pc:spChg>
        <pc:spChg chg="add mod">
          <ac:chgData name="Benjamin Gallant" userId="4318e2f6-710b-43b6-a402-ba7a06f71ec3" providerId="ADAL" clId="{58088A4C-6CB9-4C6D-B330-4C0E6F645137}" dt="2022-10-12T14:34:37.372" v="221" actId="1036"/>
          <ac:spMkLst>
            <pc:docMk/>
            <pc:sldMk cId="288604366" sldId="259"/>
            <ac:spMk id="15" creationId="{0E2AEE79-B44A-4760-B1E1-8C02220F7300}"/>
          </ac:spMkLst>
        </pc:spChg>
        <pc:spChg chg="add mod">
          <ac:chgData name="Benjamin Gallant" userId="4318e2f6-710b-43b6-a402-ba7a06f71ec3" providerId="ADAL" clId="{58088A4C-6CB9-4C6D-B330-4C0E6F645137}" dt="2022-10-12T14:34:44.194" v="279" actId="1035"/>
          <ac:spMkLst>
            <pc:docMk/>
            <pc:sldMk cId="288604366" sldId="259"/>
            <ac:spMk id="16" creationId="{58561C88-30FC-4E6F-B576-72D2C401CDA8}"/>
          </ac:spMkLst>
        </pc:spChg>
        <pc:spChg chg="add mod">
          <ac:chgData name="Benjamin Gallant" userId="4318e2f6-710b-43b6-a402-ba7a06f71ec3" providerId="ADAL" clId="{58088A4C-6CB9-4C6D-B330-4C0E6F645137}" dt="2022-10-12T14:34:50.319" v="306" actId="1035"/>
          <ac:spMkLst>
            <pc:docMk/>
            <pc:sldMk cId="288604366" sldId="259"/>
            <ac:spMk id="17" creationId="{9FCB534C-7E55-48E8-A632-D152055E6845}"/>
          </ac:spMkLst>
        </pc:spChg>
        <pc:grpChg chg="add mod">
          <ac:chgData name="Benjamin Gallant" userId="4318e2f6-710b-43b6-a402-ba7a06f71ec3" providerId="ADAL" clId="{58088A4C-6CB9-4C6D-B330-4C0E6F645137}" dt="2022-10-12T14:28:50.448" v="9" actId="1076"/>
          <ac:grpSpMkLst>
            <pc:docMk/>
            <pc:sldMk cId="288604366" sldId="259"/>
            <ac:grpSpMk id="4" creationId="{7FC4364B-1887-4035-A525-197682A5B30F}"/>
          </ac:grpSpMkLst>
        </pc:grpChg>
        <pc:picChg chg="add mod">
          <ac:chgData name="Benjamin Gallant" userId="4318e2f6-710b-43b6-a402-ba7a06f71ec3" providerId="ADAL" clId="{58088A4C-6CB9-4C6D-B330-4C0E6F645137}" dt="2022-10-12T14:30:01.406" v="18" actId="14100"/>
          <ac:picMkLst>
            <pc:docMk/>
            <pc:sldMk cId="288604366" sldId="259"/>
            <ac:picMk id="8" creationId="{3C84F44A-7B48-47A9-A35B-ED9BC5D88003}"/>
          </ac:picMkLst>
        </pc:picChg>
        <pc:picChg chg="add del mod">
          <ac:chgData name="Benjamin Gallant" userId="4318e2f6-710b-43b6-a402-ba7a06f71ec3" providerId="ADAL" clId="{58088A4C-6CB9-4C6D-B330-4C0E6F645137}" dt="2022-10-12T14:30:28.181" v="25" actId="478"/>
          <ac:picMkLst>
            <pc:docMk/>
            <pc:sldMk cId="288604366" sldId="259"/>
            <ac:picMk id="9" creationId="{5755DE4B-B907-491C-8CA7-C67B8999901D}"/>
          </ac:picMkLst>
        </pc:picChg>
        <pc:picChg chg="add mod">
          <ac:chgData name="Benjamin Gallant" userId="4318e2f6-710b-43b6-a402-ba7a06f71ec3" providerId="ADAL" clId="{58088A4C-6CB9-4C6D-B330-4C0E6F645137}" dt="2022-10-12T14:31:15.163" v="64" actId="1038"/>
          <ac:picMkLst>
            <pc:docMk/>
            <pc:sldMk cId="288604366" sldId="259"/>
            <ac:picMk id="10" creationId="{A837CC7F-0662-4759-9295-D697C10432D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3534924"/>
            <a:ext cx="12240181" cy="7519835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11344752"/>
            <a:ext cx="10800160" cy="5214884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68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60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1149975"/>
            <a:ext cx="3105046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1149975"/>
            <a:ext cx="9135135" cy="18304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645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79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5384888"/>
            <a:ext cx="12420184" cy="89848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4454688"/>
            <a:ext cx="12420184" cy="4724895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203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5749874"/>
            <a:ext cx="6120091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5749874"/>
            <a:ext cx="6120091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33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149979"/>
            <a:ext cx="12420184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5294885"/>
            <a:ext cx="6091964" cy="259494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7889827"/>
            <a:ext cx="6091964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5294885"/>
            <a:ext cx="6121966" cy="259494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7889827"/>
            <a:ext cx="6121966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91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37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40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439968"/>
            <a:ext cx="4644444" cy="5039889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3109937"/>
            <a:ext cx="7290108" cy="1534966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6479857"/>
            <a:ext cx="4644444" cy="12004738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021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439968"/>
            <a:ext cx="4644444" cy="5039889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3109937"/>
            <a:ext cx="7290108" cy="1534966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6479857"/>
            <a:ext cx="4644444" cy="12004738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1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1149979"/>
            <a:ext cx="12420184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5749874"/>
            <a:ext cx="12420184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20019564"/>
            <a:ext cx="3240048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45208-7927-4336-97D4-24EDD6A7B06D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20019564"/>
            <a:ext cx="4860072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20019564"/>
            <a:ext cx="3240048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FB90B-E811-40E4-BCF2-A56E2D0847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81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6FBC1DB-CAEA-47BA-B261-CE87F4930908}"/>
              </a:ext>
            </a:extLst>
          </p:cNvPr>
          <p:cNvGrpSpPr/>
          <p:nvPr/>
        </p:nvGrpSpPr>
        <p:grpSpPr>
          <a:xfrm>
            <a:off x="5042594" y="8840303"/>
            <a:ext cx="4315025" cy="3767968"/>
            <a:chOff x="2320413" y="0"/>
            <a:chExt cx="7551174" cy="65938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47D6ED-7DC7-4125-B1B6-4AC6CA9A5E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852"/>
            <a:stretch/>
          </p:blipFill>
          <p:spPr>
            <a:xfrm>
              <a:off x="2320413" y="0"/>
              <a:ext cx="7551174" cy="659384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C488784-745B-4B1A-A937-B6865F55E46E}"/>
                </a:ext>
              </a:extLst>
            </p:cNvPr>
            <p:cNvCxnSpPr>
              <a:cxnSpLocks/>
            </p:cNvCxnSpPr>
            <p:nvPr/>
          </p:nvCxnSpPr>
          <p:spPr>
            <a:xfrm>
              <a:off x="7658223" y="5657850"/>
              <a:ext cx="1742400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3DEE62-32E6-430B-9D2B-7DA30C5E668E}"/>
                </a:ext>
              </a:extLst>
            </p:cNvPr>
            <p:cNvSpPr txBox="1"/>
            <p:nvPr/>
          </p:nvSpPr>
          <p:spPr>
            <a:xfrm>
              <a:off x="7869024" y="5657850"/>
              <a:ext cx="1320800" cy="653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28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</a:t>
              </a:r>
              <a:r>
                <a:rPr lang="el-GR" sz="1828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GB" sz="1828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1346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llant\AppData\Local\Temp\Temp1_stability.zip\stability\control_day11_31.jpg">
            <a:extLst>
              <a:ext uri="{FF2B5EF4-FFF2-40B4-BE49-F238E27FC236}">
                <a16:creationId xmlns:a16="http://schemas.microsoft.com/office/drawing/2014/main" id="{C054FF79-542D-4F66-8589-361159B34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188" y="9947943"/>
            <a:ext cx="3401839" cy="170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94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03C5CF-BE9E-41FB-8A8A-60B765208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96" y="8840303"/>
            <a:ext cx="5118621" cy="391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1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6563AF7-F7CF-3E06-993A-48B49429E32E}"/>
              </a:ext>
            </a:extLst>
          </p:cNvPr>
          <p:cNvGrpSpPr>
            <a:grpSpLocks noChangeAspect="1"/>
          </p:cNvGrpSpPr>
          <p:nvPr/>
        </p:nvGrpSpPr>
        <p:grpSpPr>
          <a:xfrm>
            <a:off x="666439" y="8766096"/>
            <a:ext cx="11520000" cy="10290936"/>
            <a:chOff x="666439" y="8766096"/>
            <a:chExt cx="12313372" cy="1099966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FC4364B-1887-4035-A525-197682A5B3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5265" y="8849012"/>
              <a:ext cx="5359471" cy="4680000"/>
              <a:chOff x="2320413" y="0"/>
              <a:chExt cx="7551174" cy="659384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7909C7B-B9D7-416D-8767-AF83DA16DD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852"/>
              <a:stretch/>
            </p:blipFill>
            <p:spPr>
              <a:xfrm>
                <a:off x="2320413" y="0"/>
                <a:ext cx="7551174" cy="6593840"/>
              </a:xfrm>
              <a:prstGeom prst="rect">
                <a:avLst/>
              </a:prstGeom>
            </p:spPr>
          </p:pic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20CFC135-9FCF-4CCC-82DA-A6B4C4B832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58223" y="5657850"/>
                <a:ext cx="1742400" cy="0"/>
              </a:xfrm>
              <a:prstGeom prst="line">
                <a:avLst/>
              </a:prstGeom>
              <a:ln w="1270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D9F52D-FA56-4C68-BB2E-5A065A1B5AE9}"/>
                  </a:ext>
                </a:extLst>
              </p:cNvPr>
              <p:cNvSpPr txBox="1"/>
              <p:nvPr/>
            </p:nvSpPr>
            <p:spPr>
              <a:xfrm>
                <a:off x="7869024" y="5657850"/>
                <a:ext cx="1320800" cy="65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28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 </a:t>
                </a:r>
                <a:r>
                  <a:rPr lang="el-GR" sz="1828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GB" sz="1828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</p:grpSp>
        <p:pic>
          <p:nvPicPr>
            <p:cNvPr id="8" name="Picture 2" descr="C:\Users\gallant\AppData\Local\Temp\Temp1_stability.zip\stability\control_day11_31.jpg">
              <a:extLst>
                <a:ext uri="{FF2B5EF4-FFF2-40B4-BE49-F238E27FC236}">
                  <a16:creationId xmlns:a16="http://schemas.microsoft.com/office/drawing/2014/main" id="{3C84F44A-7B48-47A9-A35B-ED9BC5D880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5265" y="13996541"/>
              <a:ext cx="11520000" cy="5769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837CC7F-0662-4759-9295-D697C10432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9" t="10688" r="12322" b="1521"/>
            <a:stretch/>
          </p:blipFill>
          <p:spPr>
            <a:xfrm>
              <a:off x="6774289" y="8849012"/>
              <a:ext cx="6140233" cy="504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CE8A64-B4AC-4AF4-9B1E-C725FE25B0CD}"/>
                </a:ext>
              </a:extLst>
            </p:cNvPr>
            <p:cNvSpPr txBox="1"/>
            <p:nvPr/>
          </p:nvSpPr>
          <p:spPr>
            <a:xfrm>
              <a:off x="666439" y="8787613"/>
              <a:ext cx="868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DDBD969-8FED-4C99-B381-7469DD455029}"/>
                </a:ext>
              </a:extLst>
            </p:cNvPr>
            <p:cNvSpPr txBox="1"/>
            <p:nvPr/>
          </p:nvSpPr>
          <p:spPr>
            <a:xfrm>
              <a:off x="666439" y="13411766"/>
              <a:ext cx="868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3109BAD-22CE-4263-B028-6180E8B40D1A}"/>
                </a:ext>
              </a:extLst>
            </p:cNvPr>
            <p:cNvSpPr txBox="1"/>
            <p:nvPr/>
          </p:nvSpPr>
          <p:spPr>
            <a:xfrm>
              <a:off x="6672899" y="8766096"/>
              <a:ext cx="8681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78FF4EF-EDFD-48B8-8572-EB1E1B934118}"/>
                </a:ext>
              </a:extLst>
            </p:cNvPr>
            <p:cNvSpPr txBox="1"/>
            <p:nvPr/>
          </p:nvSpPr>
          <p:spPr>
            <a:xfrm>
              <a:off x="7553700" y="10839702"/>
              <a:ext cx="16119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18.75 %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E2AEE79-B44A-4760-B1E1-8C02220F7300}"/>
                </a:ext>
              </a:extLst>
            </p:cNvPr>
            <p:cNvSpPr txBox="1"/>
            <p:nvPr/>
          </p:nvSpPr>
          <p:spPr>
            <a:xfrm>
              <a:off x="8871505" y="10788902"/>
              <a:ext cx="16119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19.38 %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8561C88-30FC-4E6F-B576-72D2C401CDA8}"/>
                </a:ext>
              </a:extLst>
            </p:cNvPr>
            <p:cNvSpPr txBox="1"/>
            <p:nvPr/>
          </p:nvSpPr>
          <p:spPr>
            <a:xfrm>
              <a:off x="10110751" y="8972278"/>
              <a:ext cx="16119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38.33 %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FCB534C-7E55-48E8-A632-D152055E6845}"/>
                </a:ext>
              </a:extLst>
            </p:cNvPr>
            <p:cNvSpPr txBox="1"/>
            <p:nvPr/>
          </p:nvSpPr>
          <p:spPr>
            <a:xfrm>
              <a:off x="11367870" y="10388792"/>
              <a:ext cx="16119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25.53 %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604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90CAEAC03FF24FAD2FE93F4099757E" ma:contentTypeVersion="14" ma:contentTypeDescription="Create a new document." ma:contentTypeScope="" ma:versionID="7335f8a7b0f066221547ddfd28ecadb2">
  <xsd:schema xmlns:xsd="http://www.w3.org/2001/XMLSchema" xmlns:xs="http://www.w3.org/2001/XMLSchema" xmlns:p="http://schemas.microsoft.com/office/2006/metadata/properties" xmlns:ns3="20c48208-37de-40c0-8e1f-18290fa0f750" xmlns:ns4="432c6242-0a72-4347-ad13-a22791560f4a" targetNamespace="http://schemas.microsoft.com/office/2006/metadata/properties" ma:root="true" ma:fieldsID="09936f143b7fa8e19416acf0daaccaa5" ns3:_="" ns4:_="">
    <xsd:import namespace="20c48208-37de-40c0-8e1f-18290fa0f750"/>
    <xsd:import namespace="432c6242-0a72-4347-ad13-a22791560f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c48208-37de-40c0-8e1f-18290fa0f7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2c6242-0a72-4347-ad13-a22791560f4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14BA2C-E9E8-4058-AA7B-6E4A4322A9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6DEE3C-122E-419A-A3CB-3CBF85084E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c48208-37de-40c0-8e1f-18290fa0f750"/>
    <ds:schemaRef ds:uri="432c6242-0a72-4347-ad13-a22791560f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38D268C-A4CA-46E2-8D02-C2910B39EBE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32c6242-0a72-4347-ad13-a22791560f4a"/>
    <ds:schemaRef ds:uri="20c48208-37de-40c0-8e1f-18290fa0f7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</Words>
  <Application>Microsoft Office PowerPoint</Application>
  <PresentationFormat>Custom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Benjamin Gallant</dc:creator>
  <cp:lastModifiedBy>Xinyi Shen</cp:lastModifiedBy>
  <cp:revision>3</cp:revision>
  <dcterms:created xsi:type="dcterms:W3CDTF">2022-10-12T14:16:46Z</dcterms:created>
  <dcterms:modified xsi:type="dcterms:W3CDTF">2022-10-12T18:32:48Z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0x0101002F90CAEAC03FF24FAD2FE93F4099757E</vt:lpwstr>
  </property>
</Properties>
</file>